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Oswald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5.xml"/><Relationship Id="rId64" Type="http://schemas.openxmlformats.org/officeDocument/2006/relationships/font" Target="fonts/Oswald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bold.fntdata"/><Relationship Id="rId12" Type="http://schemas.openxmlformats.org/officeDocument/2006/relationships/slide" Target="slides/slide7.xml"/><Relationship Id="rId56" Type="http://schemas.openxmlformats.org/officeDocument/2006/relationships/font" Target="fonts/Robot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4e91c574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4e91c574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4e91c574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4e91c574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4e91c574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4e91c574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4e91c574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4e91c574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2782431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2782431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4e91c574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4e91c574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4e91c57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4e91c57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aafaa12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aafaa12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aafaa121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aafaa121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4e91c574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4e91c574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5a77940c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5a77940c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4e91c574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4e91c574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4e91c574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4e91c574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4e91c574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4e91c574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4e91c574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4e91c574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5a77940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5a77940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4e91c574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4e91c574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4e91c574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4e91c574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5a77940c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5a77940c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4e91c574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4e91c574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230f1776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230f1776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aafaa12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aafaa12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aafaa12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aafaa12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5a77940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5a77940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21d5b95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21d5b95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4e91c574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4e91c574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4e91c574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4e91c574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230f177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230f177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230f177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230f177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230f177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230f177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230f177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230f177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230f1776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230f177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4e91c574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4e91c574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aafaa121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aafaa121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5a77940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5a77940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756295f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756295f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756295f1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756295f1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756295f1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756295f1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756295f1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756295f1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756295f1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756295f1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756295f1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756295f1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756295f1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756295f1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5e3a3be0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5e3a3be0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4e91c574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4e91c574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5e3a3be0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5e3a3be0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4e91c574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4e91c574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91c574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91c574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4e91c574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4e91c574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4e91c574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4e91c574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hyperlink" Target="https://www.linkedin.com/in/ragavkumarv" TargetMode="External"/><Relationship Id="rId10" Type="http://schemas.openxmlformats.org/officeDocument/2006/relationships/image" Target="../media/image8.png"/><Relationship Id="rId9" Type="http://schemas.openxmlformats.org/officeDocument/2006/relationships/hyperlink" Target="https://twitter.com/ragavkumarv" TargetMode="External"/><Relationship Id="rId5" Type="http://schemas.openxmlformats.org/officeDocument/2006/relationships/hyperlink" Target="https://in.linkedin.com/in/ragavkumarv" TargetMode="External"/><Relationship Id="rId6" Type="http://schemas.openxmlformats.org/officeDocument/2006/relationships/hyperlink" Target="https://twitter.com/ragavkumarv" TargetMode="External"/><Relationship Id="rId7" Type="http://schemas.openxmlformats.org/officeDocument/2006/relationships/hyperlink" Target="https://in.linkedin.com/in/ragavkumarv" TargetMode="External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10" Type="http://schemas.openxmlformats.org/officeDocument/2006/relationships/image" Target="../media/image15.png"/><Relationship Id="rId9" Type="http://schemas.openxmlformats.org/officeDocument/2006/relationships/image" Target="../media/image16.png"/><Relationship Id="rId5" Type="http://schemas.openxmlformats.org/officeDocument/2006/relationships/image" Target="../media/image44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etail.onlinesbi.com/personal/tax_retail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cs.google.com/presentation/u/0/d/1r-xshsOk_zr7MXBLZyohjFZyY5bEuJea4L_ExvoHOW4/edit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Internals &amp; Props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178825" y="400320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AEAAQAAAAAAAA1KAAAAJGNiZjdiMjY4LWI3ODAtNDRjNC1iNjRlLWUxZjQ2M2U2OTFmMQ.jpg"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25" y="3569125"/>
            <a:ext cx="654300" cy="6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9" name="Google Shape;89;p13">
            <a:hlinkClick r:id="rId4"/>
          </p:cNvPr>
          <p:cNvSpPr txBox="1"/>
          <p:nvPr/>
        </p:nvSpPr>
        <p:spPr>
          <a:xfrm>
            <a:off x="506050" y="3476525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Ragav kumar V</a:t>
            </a: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@ragavkumarv 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0" name="Google Shape;90;p1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8050" y="3609725"/>
            <a:ext cx="457050" cy="4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26000" y="4191600"/>
            <a:ext cx="457050" cy="4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150" y="237225"/>
            <a:ext cx="73036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1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31878"/>
            <a:ext cx="3907325" cy="387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8" y="152400"/>
            <a:ext cx="82661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025" y="181400"/>
            <a:ext cx="2962050" cy="15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00" y="3110600"/>
            <a:ext cx="1395474" cy="139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1349" y="2977925"/>
            <a:ext cx="1090151" cy="15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1476" y="3063362"/>
            <a:ext cx="1056350" cy="148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1650" y="1869824"/>
            <a:ext cx="2579699" cy="100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5751450" y="2171550"/>
            <a:ext cx="16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Translator/ Compiler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3550" y="1827175"/>
            <a:ext cx="1003650" cy="10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>
            <a:off x="4123700" y="2176850"/>
            <a:ext cx="375600" cy="400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520584">
            <a:off x="8177860" y="3035338"/>
            <a:ext cx="1056350" cy="154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5850" y="181400"/>
            <a:ext cx="2703149" cy="17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1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React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2900"/>
            <a:ext cx="8839203" cy="257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38" y="152400"/>
            <a:ext cx="46807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103" y="152400"/>
            <a:ext cx="54477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4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06" y="152401"/>
            <a:ext cx="789498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12" y="332075"/>
            <a:ext cx="7446175" cy="44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90250" y="526350"/>
            <a:ext cx="810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MPA - Live example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https://retail.onlinesbi.com/personal/tax_retail.html</a:t>
            </a:r>
            <a:endParaRPr sz="2400" u="sng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490250" y="526350"/>
            <a:ext cx="810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 </a:t>
            </a:r>
            <a:r>
              <a:rPr lang="en"/>
              <a:t>- examples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r>
              <a:rPr lang="en"/>
              <a:t> of SPA</a:t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34805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Smooth performance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N</a:t>
            </a:r>
            <a:r>
              <a:rPr lang="en" sz="2400"/>
              <a:t>o refresh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Data saving - Better caching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Web - Before React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Reusability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34805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Mix of HTML, CSS, JS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57238"/>
            <a:ext cx="73152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490250" y="526350"/>
            <a:ext cx="810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Codesanbox - </a:t>
            </a:r>
            <a:r>
              <a:rPr lang="en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setup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490250" y="526350"/>
            <a:ext cx="810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&lt;noscript&gt;&lt;/</a:t>
            </a:r>
            <a:r>
              <a:rPr lang="en"/>
              <a:t>noscript&gt;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06" y="152400"/>
            <a:ext cx="72853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720500" y="526350"/>
            <a:ext cx="810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Disable JS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chrome://settings/content/javascript</a:t>
            </a:r>
            <a:endParaRPr sz="2400"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00" y="969875"/>
            <a:ext cx="7891376" cy="31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disable JS?</a:t>
            </a:r>
            <a:endParaRPr/>
          </a:p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Historically</a:t>
            </a:r>
            <a:r>
              <a:rPr lang="en" sz="2400"/>
              <a:t> for performance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Avoid Ads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Pure reading heaven - eg: medium.com, hindu.com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Advancement?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424" y="1460863"/>
            <a:ext cx="2213101" cy="287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750" y="1721691"/>
            <a:ext cx="4522551" cy="23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527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133" y="152400"/>
            <a:ext cx="34677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3233"/>
            <a:ext cx="8839200" cy="421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991" y="152400"/>
            <a:ext cx="54480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645" y="152400"/>
            <a:ext cx="3700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33" y="152400"/>
            <a:ext cx="41039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951" y="152400"/>
            <a:ext cx="15680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485" y="152400"/>
            <a:ext cx="11290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vs After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Call rate cutter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SMS pack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Internet pack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Roaming</a:t>
            </a:r>
            <a:r>
              <a:rPr lang="en" sz="2100"/>
              <a:t> charge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….</a:t>
            </a:r>
            <a:endParaRPr sz="2100"/>
          </a:p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Only one pack - ₹349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421" y="152400"/>
            <a:ext cx="67911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4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4805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Drop in barrier to entry to the Internet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Huge mobile traffic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Huge </a:t>
            </a:r>
            <a:r>
              <a:rPr lang="en"/>
              <a:t>Business</a:t>
            </a:r>
            <a:r>
              <a:rPr lang="en"/>
              <a:t> </a:t>
            </a:r>
            <a:r>
              <a:rPr lang="en"/>
              <a:t>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650" y="2751775"/>
            <a:ext cx="1755075" cy="18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